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97" r:id="rId2"/>
    <p:sldMasterId id="2147483721" r:id="rId3"/>
    <p:sldMasterId id="2147483733" r:id="rId4"/>
  </p:sldMasterIdLst>
  <p:notesMasterIdLst>
    <p:notesMasterId r:id="rId18"/>
  </p:notesMasterIdLst>
  <p:sldIdLst>
    <p:sldId id="301" r:id="rId5"/>
    <p:sldId id="292" r:id="rId6"/>
    <p:sldId id="294" r:id="rId7"/>
    <p:sldId id="295" r:id="rId8"/>
    <p:sldId id="296" r:id="rId9"/>
    <p:sldId id="299" r:id="rId10"/>
    <p:sldId id="298" r:id="rId11"/>
    <p:sldId id="300" r:id="rId12"/>
    <p:sldId id="304" r:id="rId13"/>
    <p:sldId id="278" r:id="rId14"/>
    <p:sldId id="302" r:id="rId15"/>
    <p:sldId id="303" r:id="rId16"/>
    <p:sldId id="286" r:id="rId17"/>
  </p:sldIdLst>
  <p:sldSz cx="9144000" cy="6858000" type="screen4x3"/>
  <p:notesSz cx="6858000" cy="9144000"/>
  <p:embeddedFontLst>
    <p:embeddedFont>
      <p:font typeface="Arial Black" panose="020B0A04020102020204" pitchFamily="34" charset="0"/>
      <p:bold r:id="rId19"/>
    </p:embeddedFont>
    <p:embeddedFont>
      <p:font typeface="Century Gothic" panose="020B0502020202020204" pitchFamily="34" charset="0"/>
      <p:regular r:id="rId20"/>
      <p:bold r:id="rId21"/>
      <p:italic r:id="rId22"/>
      <p:boldItalic r:id="rId23"/>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95A13"/>
    <a:srgbClr val="FA2C16"/>
    <a:srgbClr val="FFCC00"/>
    <a:srgbClr val="009900"/>
    <a:srgbClr val="FF9900"/>
    <a:srgbClr val="66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15" autoAdjust="0"/>
  </p:normalViewPr>
  <p:slideViewPr>
    <p:cSldViewPr>
      <p:cViewPr varScale="1">
        <p:scale>
          <a:sx n="54" d="100"/>
          <a:sy n="54" d="100"/>
        </p:scale>
        <p:origin x="-181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BF4979E-6BE0-4C2B-A785-77AFE254C534}" type="slidenum">
              <a:rPr lang="en-US"/>
              <a:pPr>
                <a:defRPr/>
              </a:pPr>
              <a:t>‹#›</a:t>
            </a:fld>
            <a:endParaRPr lang="en-US"/>
          </a:p>
        </p:txBody>
      </p:sp>
    </p:spTree>
    <p:extLst>
      <p:ext uri="{BB962C8B-B14F-4D97-AF65-F5344CB8AC3E}">
        <p14:creationId xmlns:p14="http://schemas.microsoft.com/office/powerpoint/2010/main" val="3056264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F4979E-6BE0-4C2B-A785-77AFE254C534}" type="slidenum">
              <a:rPr lang="en-US" smtClean="0"/>
              <a:pPr>
                <a:defRPr/>
              </a:pPr>
              <a:t>1</a:t>
            </a:fld>
            <a:endParaRPr lang="en-US"/>
          </a:p>
        </p:txBody>
      </p:sp>
    </p:spTree>
    <p:extLst>
      <p:ext uri="{BB962C8B-B14F-4D97-AF65-F5344CB8AC3E}">
        <p14:creationId xmlns:p14="http://schemas.microsoft.com/office/powerpoint/2010/main" val="219731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EE7EB2-98F5-473F-9084-DB264D130717}" type="slidenum">
              <a:rPr lang="en-US" altLang="en-US" smtClean="0">
                <a:solidFill>
                  <a:prstClr val="black"/>
                </a:solidFill>
              </a:rPr>
              <a:pPr eaLnBrk="1" hangingPunct="1"/>
              <a:t>12</a:t>
            </a:fld>
            <a:endParaRPr lang="en-US" altLang="en-US" smtClean="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27873E-CA6A-4E7B-B939-CF53B5A6BE07}" type="slidenum">
              <a:rPr lang="en-US" altLang="en-US" smtClean="0">
                <a:solidFill>
                  <a:prstClr val="black"/>
                </a:solidFill>
              </a:rPr>
              <a:pPr eaLnBrk="1" hangingPunct="1"/>
              <a:t>13</a:t>
            </a:fld>
            <a:endParaRPr lang="en-US" altLang="en-US"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F4979E-6BE0-4C2B-A785-77AFE254C534}" type="slidenum">
              <a:rPr lang="en-US" smtClean="0"/>
              <a:pPr>
                <a:defRPr/>
              </a:pPr>
              <a:t>3</a:t>
            </a:fld>
            <a:endParaRPr lang="en-US"/>
          </a:p>
        </p:txBody>
      </p:sp>
    </p:spTree>
    <p:extLst>
      <p:ext uri="{BB962C8B-B14F-4D97-AF65-F5344CB8AC3E}">
        <p14:creationId xmlns:p14="http://schemas.microsoft.com/office/powerpoint/2010/main" val="3481513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F4979E-6BE0-4C2B-A785-77AFE254C534}"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48151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BF4979E-6BE0-4C2B-A785-77AFE254C534}"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61171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BF4979E-6BE0-4C2B-A785-77AFE254C534}" type="slidenum">
              <a:rPr lang="en-US" smtClean="0"/>
              <a:pPr>
                <a:defRPr/>
              </a:pPr>
              <a:t>7</a:t>
            </a:fld>
            <a:endParaRPr lang="en-US"/>
          </a:p>
        </p:txBody>
      </p:sp>
    </p:spTree>
    <p:extLst>
      <p:ext uri="{BB962C8B-B14F-4D97-AF65-F5344CB8AC3E}">
        <p14:creationId xmlns:p14="http://schemas.microsoft.com/office/powerpoint/2010/main" val="61171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9BF4979E-6BE0-4C2B-A785-77AFE254C534}"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611715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a:defRPr/>
            </a:pPr>
            <a:fld id="{9BF4979E-6BE0-4C2B-A785-77AFE254C534}"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61171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EE7EB2-98F5-473F-9084-DB264D130717}" type="slidenum">
              <a:rPr lang="en-US" altLang="en-US" smtClean="0"/>
              <a:pPr eaLnBrk="1" hangingPunct="1"/>
              <a:t>10</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EE7EB2-98F5-473F-9084-DB264D130717}" type="slidenum">
              <a:rPr lang="en-US" altLang="en-US" smtClean="0">
                <a:solidFill>
                  <a:prstClr val="black"/>
                </a:solidFill>
              </a:rPr>
              <a:pPr eaLnBrk="1" hangingPunct="1"/>
              <a:t>11</a:t>
            </a:fld>
            <a:endParaRPr lang="en-US" altLang="en-US" smtClean="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657600"/>
            <a:ext cx="7086600" cy="6096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39311A6-48EB-4A23-803A-0DC46B452C7A}" type="slidenum">
              <a:rPr lang="en-US"/>
              <a:pPr>
                <a:defRPr/>
              </a:pPr>
              <a:t>‹#›</a:t>
            </a:fld>
            <a:endParaRPr lang="en-US"/>
          </a:p>
        </p:txBody>
      </p:sp>
    </p:spTree>
    <p:extLst>
      <p:ext uri="{BB962C8B-B14F-4D97-AF65-F5344CB8AC3E}">
        <p14:creationId xmlns:p14="http://schemas.microsoft.com/office/powerpoint/2010/main" val="105258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AE903-E55D-4687-990B-47FB90039B71}" type="slidenum">
              <a:rPr lang="en-US"/>
              <a:pPr>
                <a:defRPr/>
              </a:pPr>
              <a:t>‹#›</a:t>
            </a:fld>
            <a:endParaRPr lang="en-US"/>
          </a:p>
        </p:txBody>
      </p:sp>
    </p:spTree>
    <p:extLst>
      <p:ext uri="{BB962C8B-B14F-4D97-AF65-F5344CB8AC3E}">
        <p14:creationId xmlns:p14="http://schemas.microsoft.com/office/powerpoint/2010/main" val="9864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60BEBC-E1B4-48CE-93EB-6DEC83E0B0F5}" type="slidenum">
              <a:rPr lang="en-US"/>
              <a:pPr>
                <a:defRPr/>
              </a:pPr>
              <a:t>‹#›</a:t>
            </a:fld>
            <a:endParaRPr lang="en-US"/>
          </a:p>
        </p:txBody>
      </p:sp>
    </p:spTree>
    <p:extLst>
      <p:ext uri="{BB962C8B-B14F-4D97-AF65-F5344CB8AC3E}">
        <p14:creationId xmlns:p14="http://schemas.microsoft.com/office/powerpoint/2010/main" val="152685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657600"/>
            <a:ext cx="7086600" cy="6096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9311A6-48EB-4A23-803A-0DC46B452C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0214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2E2D00-2699-45CF-85C4-841601C5E3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12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BC4AC-5BF2-46A9-A24B-8C6EA8CEA6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1099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EE6A0E-1EC1-4B0F-B5A6-3B6FE4F45D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3200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49AEB6-0038-4EE2-B602-1E2F580170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2113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E68AC8-B575-40E3-838F-7C73267322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4983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51A3097-8528-471C-BAA3-F927E5E8B8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8005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3A6EAE-78ED-4358-9A1F-665EE64DFF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959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2E2D00-2699-45CF-85C4-841601C5E388}" type="slidenum">
              <a:rPr lang="en-US"/>
              <a:pPr>
                <a:defRPr/>
              </a:pPr>
              <a:t>‹#›</a:t>
            </a:fld>
            <a:endParaRPr lang="en-US"/>
          </a:p>
        </p:txBody>
      </p:sp>
    </p:spTree>
    <p:extLst>
      <p:ext uri="{BB962C8B-B14F-4D97-AF65-F5344CB8AC3E}">
        <p14:creationId xmlns:p14="http://schemas.microsoft.com/office/powerpoint/2010/main" val="2102432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42EDD8-9738-414A-9B44-8C61B64685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7736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FAE903-E55D-4687-990B-47FB90039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32027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60BEBC-E1B4-48CE-93EB-6DEC83E0B0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041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657600"/>
            <a:ext cx="7086600" cy="6096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9311A6-48EB-4A23-803A-0DC46B452C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109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2E2D00-2699-45CF-85C4-841601C5E3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4916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BC4AC-5BF2-46A9-A24B-8C6EA8CEA6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9835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EE6A0E-1EC1-4B0F-B5A6-3B6FE4F45D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32426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49AEB6-0038-4EE2-B602-1E2F580170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8638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E68AC8-B575-40E3-838F-7C73267322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5303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51A3097-8528-471C-BAA3-F927E5E8B8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916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8BC4AC-5BF2-46A9-A24B-8C6EA8CEA6BA}" type="slidenum">
              <a:rPr lang="en-US"/>
              <a:pPr>
                <a:defRPr/>
              </a:pPr>
              <a:t>‹#›</a:t>
            </a:fld>
            <a:endParaRPr lang="en-US"/>
          </a:p>
        </p:txBody>
      </p:sp>
    </p:spTree>
    <p:extLst>
      <p:ext uri="{BB962C8B-B14F-4D97-AF65-F5344CB8AC3E}">
        <p14:creationId xmlns:p14="http://schemas.microsoft.com/office/powerpoint/2010/main" val="8360002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3A6EAE-78ED-4358-9A1F-665EE64DFF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9642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42EDD8-9738-414A-9B44-8C61B64685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3111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FAE903-E55D-4687-990B-47FB90039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1440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60BEBC-E1B4-48CE-93EB-6DEC83E0B0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5935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657600"/>
            <a:ext cx="7086600" cy="6096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9311A6-48EB-4A23-803A-0DC46B452C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0182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2E2D00-2699-45CF-85C4-841601C5E3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9419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8BC4AC-5BF2-46A9-A24B-8C6EA8CEA6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4394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EE6A0E-1EC1-4B0F-B5A6-3B6FE4F45D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3279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49AEB6-0038-4EE2-B602-1E2F580170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9501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E68AC8-B575-40E3-838F-7C732673224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467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1447800"/>
            <a:ext cx="32385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EE6A0E-1EC1-4B0F-B5A6-3B6FE4F45D5E}" type="slidenum">
              <a:rPr lang="en-US"/>
              <a:pPr>
                <a:defRPr/>
              </a:pPr>
              <a:t>‹#›</a:t>
            </a:fld>
            <a:endParaRPr lang="en-US"/>
          </a:p>
        </p:txBody>
      </p:sp>
    </p:spTree>
    <p:extLst>
      <p:ext uri="{BB962C8B-B14F-4D97-AF65-F5344CB8AC3E}">
        <p14:creationId xmlns:p14="http://schemas.microsoft.com/office/powerpoint/2010/main" val="3476707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51A3097-8528-471C-BAA3-F927E5E8B8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6952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3A6EAE-78ED-4358-9A1F-665EE64DFF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60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42EDD8-9738-414A-9B44-8C61B64685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5787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FAE903-E55D-4687-990B-47FB90039B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9211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60BEBC-E1B4-48CE-93EB-6DEC83E0B0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814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49AEB6-0038-4EE2-B602-1E2F580170B3}" type="slidenum">
              <a:rPr lang="en-US"/>
              <a:pPr>
                <a:defRPr/>
              </a:pPr>
              <a:t>‹#›</a:t>
            </a:fld>
            <a:endParaRPr lang="en-US"/>
          </a:p>
        </p:txBody>
      </p:sp>
    </p:spTree>
    <p:extLst>
      <p:ext uri="{BB962C8B-B14F-4D97-AF65-F5344CB8AC3E}">
        <p14:creationId xmlns:p14="http://schemas.microsoft.com/office/powerpoint/2010/main" val="407797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E68AC8-B575-40E3-838F-7C732673224C}" type="slidenum">
              <a:rPr lang="en-US"/>
              <a:pPr>
                <a:defRPr/>
              </a:pPr>
              <a:t>‹#›</a:t>
            </a:fld>
            <a:endParaRPr lang="en-US"/>
          </a:p>
        </p:txBody>
      </p:sp>
    </p:spTree>
    <p:extLst>
      <p:ext uri="{BB962C8B-B14F-4D97-AF65-F5344CB8AC3E}">
        <p14:creationId xmlns:p14="http://schemas.microsoft.com/office/powerpoint/2010/main" val="245684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51A3097-8528-471C-BAA3-F927E5E8B8F8}" type="slidenum">
              <a:rPr lang="en-US"/>
              <a:pPr>
                <a:defRPr/>
              </a:pPr>
              <a:t>‹#›</a:t>
            </a:fld>
            <a:endParaRPr lang="en-US"/>
          </a:p>
        </p:txBody>
      </p:sp>
    </p:spTree>
    <p:extLst>
      <p:ext uri="{BB962C8B-B14F-4D97-AF65-F5344CB8AC3E}">
        <p14:creationId xmlns:p14="http://schemas.microsoft.com/office/powerpoint/2010/main" val="130609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3A6EAE-78ED-4358-9A1F-665EE64DFF95}" type="slidenum">
              <a:rPr lang="en-US"/>
              <a:pPr>
                <a:defRPr/>
              </a:pPr>
              <a:t>‹#›</a:t>
            </a:fld>
            <a:endParaRPr lang="en-US"/>
          </a:p>
        </p:txBody>
      </p:sp>
    </p:spTree>
    <p:extLst>
      <p:ext uri="{BB962C8B-B14F-4D97-AF65-F5344CB8AC3E}">
        <p14:creationId xmlns:p14="http://schemas.microsoft.com/office/powerpoint/2010/main" val="308704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42EDD8-9738-414A-9B44-8C61B6468581}" type="slidenum">
              <a:rPr lang="en-US"/>
              <a:pPr>
                <a:defRPr/>
              </a:pPr>
              <a:t>‹#›</a:t>
            </a:fld>
            <a:endParaRPr lang="en-US"/>
          </a:p>
        </p:txBody>
      </p:sp>
    </p:spTree>
    <p:extLst>
      <p:ext uri="{BB962C8B-B14F-4D97-AF65-F5344CB8AC3E}">
        <p14:creationId xmlns:p14="http://schemas.microsoft.com/office/powerpoint/2010/main" val="363617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447800"/>
            <a:ext cx="6629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768DA5-1B64-4B78-9C25-0D3C21DF107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Gothic" pitchFamily="34" charset="0"/>
        </a:defRPr>
      </a:lvl2pPr>
      <a:lvl3pPr algn="l" rtl="0" eaLnBrk="0" fontAlgn="base" hangingPunct="0">
        <a:spcBef>
          <a:spcPct val="0"/>
        </a:spcBef>
        <a:spcAft>
          <a:spcPct val="0"/>
        </a:spcAft>
        <a:defRPr sz="4400">
          <a:solidFill>
            <a:schemeClr val="tx2"/>
          </a:solidFill>
          <a:latin typeface="Century Gothic" pitchFamily="34" charset="0"/>
        </a:defRPr>
      </a:lvl3pPr>
      <a:lvl4pPr algn="l" rtl="0" eaLnBrk="0" fontAlgn="base" hangingPunct="0">
        <a:spcBef>
          <a:spcPct val="0"/>
        </a:spcBef>
        <a:spcAft>
          <a:spcPct val="0"/>
        </a:spcAft>
        <a:defRPr sz="4400">
          <a:solidFill>
            <a:schemeClr val="tx2"/>
          </a:solidFill>
          <a:latin typeface="Century Gothic" pitchFamily="34" charset="0"/>
        </a:defRPr>
      </a:lvl4pPr>
      <a:lvl5pPr algn="l" rtl="0" eaLnBrk="0" fontAlgn="base" hangingPunct="0">
        <a:spcBef>
          <a:spcPct val="0"/>
        </a:spcBef>
        <a:spcAft>
          <a:spcPct val="0"/>
        </a:spcAft>
        <a:defRPr sz="4400">
          <a:solidFill>
            <a:schemeClr val="tx2"/>
          </a:solidFill>
          <a:latin typeface="Century Gothic" pitchFamily="34" charset="0"/>
        </a:defRPr>
      </a:lvl5pPr>
      <a:lvl6pPr marL="457200" algn="l" rtl="0" fontAlgn="base">
        <a:spcBef>
          <a:spcPct val="0"/>
        </a:spcBef>
        <a:spcAft>
          <a:spcPct val="0"/>
        </a:spcAft>
        <a:defRPr sz="4400">
          <a:solidFill>
            <a:schemeClr val="tx2"/>
          </a:solidFill>
          <a:latin typeface="Century Gothic" pitchFamily="34" charset="0"/>
        </a:defRPr>
      </a:lvl6pPr>
      <a:lvl7pPr marL="914400" algn="l" rtl="0" fontAlgn="base">
        <a:spcBef>
          <a:spcPct val="0"/>
        </a:spcBef>
        <a:spcAft>
          <a:spcPct val="0"/>
        </a:spcAft>
        <a:defRPr sz="4400">
          <a:solidFill>
            <a:schemeClr val="tx2"/>
          </a:solidFill>
          <a:latin typeface="Century Gothic" pitchFamily="34" charset="0"/>
        </a:defRPr>
      </a:lvl7pPr>
      <a:lvl8pPr marL="1371600" algn="l" rtl="0" fontAlgn="base">
        <a:spcBef>
          <a:spcPct val="0"/>
        </a:spcBef>
        <a:spcAft>
          <a:spcPct val="0"/>
        </a:spcAft>
        <a:defRPr sz="4400">
          <a:solidFill>
            <a:schemeClr val="tx2"/>
          </a:solidFill>
          <a:latin typeface="Century Gothic" pitchFamily="34" charset="0"/>
        </a:defRPr>
      </a:lvl8pPr>
      <a:lvl9pPr marL="1828800" algn="l"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447800"/>
            <a:ext cx="6629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768DA5-1B64-4B78-9C25-0D3C21DF10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4189430"/>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Gothic" pitchFamily="34" charset="0"/>
        </a:defRPr>
      </a:lvl2pPr>
      <a:lvl3pPr algn="l" rtl="0" eaLnBrk="0" fontAlgn="base" hangingPunct="0">
        <a:spcBef>
          <a:spcPct val="0"/>
        </a:spcBef>
        <a:spcAft>
          <a:spcPct val="0"/>
        </a:spcAft>
        <a:defRPr sz="4400">
          <a:solidFill>
            <a:schemeClr val="tx2"/>
          </a:solidFill>
          <a:latin typeface="Century Gothic" pitchFamily="34" charset="0"/>
        </a:defRPr>
      </a:lvl3pPr>
      <a:lvl4pPr algn="l" rtl="0" eaLnBrk="0" fontAlgn="base" hangingPunct="0">
        <a:spcBef>
          <a:spcPct val="0"/>
        </a:spcBef>
        <a:spcAft>
          <a:spcPct val="0"/>
        </a:spcAft>
        <a:defRPr sz="4400">
          <a:solidFill>
            <a:schemeClr val="tx2"/>
          </a:solidFill>
          <a:latin typeface="Century Gothic" pitchFamily="34" charset="0"/>
        </a:defRPr>
      </a:lvl4pPr>
      <a:lvl5pPr algn="l" rtl="0" eaLnBrk="0" fontAlgn="base" hangingPunct="0">
        <a:spcBef>
          <a:spcPct val="0"/>
        </a:spcBef>
        <a:spcAft>
          <a:spcPct val="0"/>
        </a:spcAft>
        <a:defRPr sz="4400">
          <a:solidFill>
            <a:schemeClr val="tx2"/>
          </a:solidFill>
          <a:latin typeface="Century Gothic" pitchFamily="34" charset="0"/>
        </a:defRPr>
      </a:lvl5pPr>
      <a:lvl6pPr marL="457200" algn="l" rtl="0" fontAlgn="base">
        <a:spcBef>
          <a:spcPct val="0"/>
        </a:spcBef>
        <a:spcAft>
          <a:spcPct val="0"/>
        </a:spcAft>
        <a:defRPr sz="4400">
          <a:solidFill>
            <a:schemeClr val="tx2"/>
          </a:solidFill>
          <a:latin typeface="Century Gothic" pitchFamily="34" charset="0"/>
        </a:defRPr>
      </a:lvl6pPr>
      <a:lvl7pPr marL="914400" algn="l" rtl="0" fontAlgn="base">
        <a:spcBef>
          <a:spcPct val="0"/>
        </a:spcBef>
        <a:spcAft>
          <a:spcPct val="0"/>
        </a:spcAft>
        <a:defRPr sz="4400">
          <a:solidFill>
            <a:schemeClr val="tx2"/>
          </a:solidFill>
          <a:latin typeface="Century Gothic" pitchFamily="34" charset="0"/>
        </a:defRPr>
      </a:lvl7pPr>
      <a:lvl8pPr marL="1371600" algn="l" rtl="0" fontAlgn="base">
        <a:spcBef>
          <a:spcPct val="0"/>
        </a:spcBef>
        <a:spcAft>
          <a:spcPct val="0"/>
        </a:spcAft>
        <a:defRPr sz="4400">
          <a:solidFill>
            <a:schemeClr val="tx2"/>
          </a:solidFill>
          <a:latin typeface="Century Gothic" pitchFamily="34" charset="0"/>
        </a:defRPr>
      </a:lvl8pPr>
      <a:lvl9pPr marL="1828800" algn="l"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447800"/>
            <a:ext cx="6629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768DA5-1B64-4B78-9C25-0D3C21DF10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11033598"/>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Gothic" pitchFamily="34" charset="0"/>
        </a:defRPr>
      </a:lvl2pPr>
      <a:lvl3pPr algn="l" rtl="0" eaLnBrk="0" fontAlgn="base" hangingPunct="0">
        <a:spcBef>
          <a:spcPct val="0"/>
        </a:spcBef>
        <a:spcAft>
          <a:spcPct val="0"/>
        </a:spcAft>
        <a:defRPr sz="4400">
          <a:solidFill>
            <a:schemeClr val="tx2"/>
          </a:solidFill>
          <a:latin typeface="Century Gothic" pitchFamily="34" charset="0"/>
        </a:defRPr>
      </a:lvl3pPr>
      <a:lvl4pPr algn="l" rtl="0" eaLnBrk="0" fontAlgn="base" hangingPunct="0">
        <a:spcBef>
          <a:spcPct val="0"/>
        </a:spcBef>
        <a:spcAft>
          <a:spcPct val="0"/>
        </a:spcAft>
        <a:defRPr sz="4400">
          <a:solidFill>
            <a:schemeClr val="tx2"/>
          </a:solidFill>
          <a:latin typeface="Century Gothic" pitchFamily="34" charset="0"/>
        </a:defRPr>
      </a:lvl4pPr>
      <a:lvl5pPr algn="l" rtl="0" eaLnBrk="0" fontAlgn="base" hangingPunct="0">
        <a:spcBef>
          <a:spcPct val="0"/>
        </a:spcBef>
        <a:spcAft>
          <a:spcPct val="0"/>
        </a:spcAft>
        <a:defRPr sz="4400">
          <a:solidFill>
            <a:schemeClr val="tx2"/>
          </a:solidFill>
          <a:latin typeface="Century Gothic" pitchFamily="34" charset="0"/>
        </a:defRPr>
      </a:lvl5pPr>
      <a:lvl6pPr marL="457200" algn="l" rtl="0" fontAlgn="base">
        <a:spcBef>
          <a:spcPct val="0"/>
        </a:spcBef>
        <a:spcAft>
          <a:spcPct val="0"/>
        </a:spcAft>
        <a:defRPr sz="4400">
          <a:solidFill>
            <a:schemeClr val="tx2"/>
          </a:solidFill>
          <a:latin typeface="Century Gothic" pitchFamily="34" charset="0"/>
        </a:defRPr>
      </a:lvl6pPr>
      <a:lvl7pPr marL="914400" algn="l" rtl="0" fontAlgn="base">
        <a:spcBef>
          <a:spcPct val="0"/>
        </a:spcBef>
        <a:spcAft>
          <a:spcPct val="0"/>
        </a:spcAft>
        <a:defRPr sz="4400">
          <a:solidFill>
            <a:schemeClr val="tx2"/>
          </a:solidFill>
          <a:latin typeface="Century Gothic" pitchFamily="34" charset="0"/>
        </a:defRPr>
      </a:lvl7pPr>
      <a:lvl8pPr marL="1371600" algn="l" rtl="0" fontAlgn="base">
        <a:spcBef>
          <a:spcPct val="0"/>
        </a:spcBef>
        <a:spcAft>
          <a:spcPct val="0"/>
        </a:spcAft>
        <a:defRPr sz="4400">
          <a:solidFill>
            <a:schemeClr val="tx2"/>
          </a:solidFill>
          <a:latin typeface="Century Gothic" pitchFamily="34" charset="0"/>
        </a:defRPr>
      </a:lvl8pPr>
      <a:lvl9pPr marL="1828800" algn="l"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447800"/>
            <a:ext cx="6629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FFFFFF"/>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FFFFFF"/>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768DA5-1B64-4B78-9C25-0D3C21DF10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6157477"/>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entury Gothic" pitchFamily="34" charset="0"/>
        </a:defRPr>
      </a:lvl2pPr>
      <a:lvl3pPr algn="l" rtl="0" eaLnBrk="0" fontAlgn="base" hangingPunct="0">
        <a:spcBef>
          <a:spcPct val="0"/>
        </a:spcBef>
        <a:spcAft>
          <a:spcPct val="0"/>
        </a:spcAft>
        <a:defRPr sz="4400">
          <a:solidFill>
            <a:schemeClr val="tx2"/>
          </a:solidFill>
          <a:latin typeface="Century Gothic" pitchFamily="34" charset="0"/>
        </a:defRPr>
      </a:lvl3pPr>
      <a:lvl4pPr algn="l" rtl="0" eaLnBrk="0" fontAlgn="base" hangingPunct="0">
        <a:spcBef>
          <a:spcPct val="0"/>
        </a:spcBef>
        <a:spcAft>
          <a:spcPct val="0"/>
        </a:spcAft>
        <a:defRPr sz="4400">
          <a:solidFill>
            <a:schemeClr val="tx2"/>
          </a:solidFill>
          <a:latin typeface="Century Gothic" pitchFamily="34" charset="0"/>
        </a:defRPr>
      </a:lvl4pPr>
      <a:lvl5pPr algn="l" rtl="0" eaLnBrk="0" fontAlgn="base" hangingPunct="0">
        <a:spcBef>
          <a:spcPct val="0"/>
        </a:spcBef>
        <a:spcAft>
          <a:spcPct val="0"/>
        </a:spcAft>
        <a:defRPr sz="4400">
          <a:solidFill>
            <a:schemeClr val="tx2"/>
          </a:solidFill>
          <a:latin typeface="Century Gothic" pitchFamily="34" charset="0"/>
        </a:defRPr>
      </a:lvl5pPr>
      <a:lvl6pPr marL="457200" algn="l" rtl="0" fontAlgn="base">
        <a:spcBef>
          <a:spcPct val="0"/>
        </a:spcBef>
        <a:spcAft>
          <a:spcPct val="0"/>
        </a:spcAft>
        <a:defRPr sz="4400">
          <a:solidFill>
            <a:schemeClr val="tx2"/>
          </a:solidFill>
          <a:latin typeface="Century Gothic" pitchFamily="34" charset="0"/>
        </a:defRPr>
      </a:lvl6pPr>
      <a:lvl7pPr marL="914400" algn="l" rtl="0" fontAlgn="base">
        <a:spcBef>
          <a:spcPct val="0"/>
        </a:spcBef>
        <a:spcAft>
          <a:spcPct val="0"/>
        </a:spcAft>
        <a:defRPr sz="4400">
          <a:solidFill>
            <a:schemeClr val="tx2"/>
          </a:solidFill>
          <a:latin typeface="Century Gothic" pitchFamily="34" charset="0"/>
        </a:defRPr>
      </a:lvl7pPr>
      <a:lvl8pPr marL="1371600" algn="l" rtl="0" fontAlgn="base">
        <a:spcBef>
          <a:spcPct val="0"/>
        </a:spcBef>
        <a:spcAft>
          <a:spcPct val="0"/>
        </a:spcAft>
        <a:defRPr sz="4400">
          <a:solidFill>
            <a:schemeClr val="tx2"/>
          </a:solidFill>
          <a:latin typeface="Century Gothic" pitchFamily="34" charset="0"/>
        </a:defRPr>
      </a:lvl8pPr>
      <a:lvl9pPr marL="1828800" algn="l"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5" y="-9293"/>
            <a:ext cx="9064946" cy="511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533401" y="762000"/>
            <a:ext cx="5029200" cy="1371600"/>
          </a:xfrm>
        </p:spPr>
        <p:txBody>
          <a:bodyPr>
            <a:prstTxWarp prst="textPlain">
              <a:avLst/>
            </a:prstTxWarp>
          </a:bodyPr>
          <a:lstStyle/>
          <a:p>
            <a:pPr algn="ctr"/>
            <a:r>
              <a:rPr lang="en-US" dirty="0" smtClean="0">
                <a:effectLst>
                  <a:outerShdw blurRad="38100" dist="38100" dir="2700000" algn="tl">
                    <a:srgbClr val="000000">
                      <a:alpha val="43137"/>
                    </a:srgbClr>
                  </a:outerShdw>
                </a:effectLst>
                <a:latin typeface="Arial Black" panose="020B0A04020102020204" pitchFamily="34" charset="0"/>
              </a:rPr>
              <a:t>Arguments </a:t>
            </a:r>
            <a:br>
              <a:rPr lang="en-US" dirty="0" smtClean="0">
                <a:effectLst>
                  <a:outerShdw blurRad="38100" dist="38100" dir="2700000" algn="tl">
                    <a:srgbClr val="000000">
                      <a:alpha val="43137"/>
                    </a:srgbClr>
                  </a:outerShdw>
                </a:effectLst>
                <a:latin typeface="Arial Black" panose="020B0A04020102020204" pitchFamily="34" charset="0"/>
              </a:rPr>
            </a:br>
            <a:r>
              <a:rPr lang="en-US" dirty="0" smtClean="0">
                <a:effectLst>
                  <a:outerShdw blurRad="38100" dist="38100" dir="2700000" algn="tl">
                    <a:srgbClr val="000000">
                      <a:alpha val="43137"/>
                    </a:srgbClr>
                  </a:outerShdw>
                </a:effectLst>
                <a:latin typeface="Arial Black" panose="020B0A04020102020204" pitchFamily="34" charset="0"/>
              </a:rPr>
              <a:t>Against The</a:t>
            </a:r>
            <a:endParaRPr lang="en-US" dirty="0">
              <a:effectLst>
                <a:outerShdw blurRad="38100" dist="38100" dir="2700000" algn="tl">
                  <a:srgbClr val="000000">
                    <a:alpha val="43137"/>
                  </a:srgbClr>
                </a:outerShdw>
              </a:effectLst>
              <a:latin typeface="Arial Black" panose="020B0A04020102020204" pitchFamily="34" charset="0"/>
            </a:endParaRPr>
          </a:p>
        </p:txBody>
      </p:sp>
      <p:pic>
        <p:nvPicPr>
          <p:cNvPr id="6146" name="Picture 2" descr="C:\Users\Steven\AppData\Local\Microsoft\Windows\Temporary Internet Files\Content.IE5\XJOPTHOC\MP90044907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138"/>
          <a:stretch/>
        </p:blipFill>
        <p:spPr bwMode="auto">
          <a:xfrm>
            <a:off x="3239928" y="5105400"/>
            <a:ext cx="2743200" cy="17667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201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051" name="Picture 3" descr="C:\Users\Steven\AppData\Local\Microsoft\Windows\Temporary Internet Files\Content.IE5\XJOPTHOC\MP9004387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8" name="Text Box 4"/>
          <p:cNvSpPr txBox="1">
            <a:spLocks noChangeArrowheads="1"/>
          </p:cNvSpPr>
          <p:nvPr/>
        </p:nvSpPr>
        <p:spPr bwMode="auto">
          <a:xfrm>
            <a:off x="3810000" y="149959"/>
            <a:ext cx="50292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2400" dirty="0"/>
              <a:t>4  </a:t>
            </a:r>
            <a:r>
              <a:rPr lang="en-US" altLang="en-US" sz="2400" dirty="0" smtClean="0"/>
              <a:t>…"</a:t>
            </a:r>
            <a:r>
              <a:rPr lang="en-US" altLang="en-US" sz="2400" dirty="0"/>
              <a:t>See, I have prepared my dinner; my oxen and fatted cattle are killed, and all things are ready. Come to the wedding."’</a:t>
            </a:r>
          </a:p>
          <a:p>
            <a:pPr algn="ctr">
              <a:spcBef>
                <a:spcPct val="50000"/>
              </a:spcBef>
            </a:pPr>
            <a:r>
              <a:rPr lang="en-US" altLang="en-US" sz="2400" dirty="0"/>
              <a:t>5  "But they made light of it and went their ways, one to his own farm, another to his business.</a:t>
            </a:r>
          </a:p>
          <a:p>
            <a:pPr algn="ctr">
              <a:spcBef>
                <a:spcPct val="50000"/>
              </a:spcBef>
            </a:pPr>
            <a:r>
              <a:rPr lang="en-US" altLang="en-US" sz="2400" dirty="0"/>
              <a:t>6  "And the rest seized his servants, </a:t>
            </a:r>
            <a:r>
              <a:rPr lang="en-US" altLang="en-US" sz="2400" dirty="0">
                <a:solidFill>
                  <a:srgbClr val="FFC000"/>
                </a:solidFill>
              </a:rPr>
              <a:t>treated them spitefully, and killed them.</a:t>
            </a:r>
          </a:p>
          <a:p>
            <a:pPr algn="ctr">
              <a:spcBef>
                <a:spcPct val="50000"/>
              </a:spcBef>
            </a:pPr>
            <a:r>
              <a:rPr lang="en-US" altLang="en-US" sz="2400" dirty="0"/>
              <a:t>7  "But when the king heard about it, he was furious. </a:t>
            </a:r>
            <a:r>
              <a:rPr lang="en-US" altLang="en-US" sz="2400" dirty="0">
                <a:solidFill>
                  <a:srgbClr val="FFC000"/>
                </a:solidFill>
              </a:rPr>
              <a:t>And he sent out his armies, destroyed those murderers, and burned up their city.</a:t>
            </a:r>
          </a:p>
        </p:txBody>
      </p:sp>
      <p:sp>
        <p:nvSpPr>
          <p:cNvPr id="2" name="TextBox 1"/>
          <p:cNvSpPr txBox="1"/>
          <p:nvPr/>
        </p:nvSpPr>
        <p:spPr>
          <a:xfrm>
            <a:off x="6193066" y="6172200"/>
            <a:ext cx="2569934" cy="646331"/>
          </a:xfrm>
          <a:prstGeom prst="rect">
            <a:avLst/>
          </a:prstGeom>
          <a:noFill/>
        </p:spPr>
        <p:txBody>
          <a:bodyPr wrap="none" rtlCol="0">
            <a:spAutoFit/>
          </a:bodyPr>
          <a:lstStyle/>
          <a:p>
            <a:pPr algn="r"/>
            <a:r>
              <a:rPr lang="en-US" sz="3600" dirty="0" smtClean="0"/>
              <a:t>Matthew 22</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051" name="Picture 3" descr="C:\Users\Steven\AppData\Local\Microsoft\Windows\Temporary Internet Files\Content.IE5\XJOPTHOC\MP9004387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8" name="Text Box 4"/>
          <p:cNvSpPr txBox="1">
            <a:spLocks noChangeArrowheads="1"/>
          </p:cNvSpPr>
          <p:nvPr/>
        </p:nvSpPr>
        <p:spPr bwMode="auto">
          <a:xfrm>
            <a:off x="4038600" y="554534"/>
            <a:ext cx="48006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2800" dirty="0" smtClean="0">
                <a:solidFill>
                  <a:srgbClr val="FFFFFF"/>
                </a:solidFill>
              </a:rPr>
              <a:t>Acts 3:14, “But </a:t>
            </a:r>
            <a:r>
              <a:rPr lang="en-US" altLang="en-US" sz="2800" dirty="0">
                <a:solidFill>
                  <a:srgbClr val="FFFFFF"/>
                </a:solidFill>
              </a:rPr>
              <a:t>you denied the Holy One and the Just, and asked for a murderer to be granted to </a:t>
            </a:r>
            <a:r>
              <a:rPr lang="en-US" altLang="en-US" sz="2800" dirty="0" smtClean="0">
                <a:solidFill>
                  <a:srgbClr val="FFFFFF"/>
                </a:solidFill>
              </a:rPr>
              <a:t>you”</a:t>
            </a:r>
          </a:p>
          <a:p>
            <a:pPr algn="ctr">
              <a:spcBef>
                <a:spcPct val="50000"/>
              </a:spcBef>
            </a:pPr>
            <a:endParaRPr lang="en-US" altLang="en-US" sz="2800" dirty="0">
              <a:solidFill>
                <a:srgbClr val="FFFFFF"/>
              </a:solidFill>
            </a:endParaRPr>
          </a:p>
          <a:p>
            <a:pPr algn="ctr">
              <a:spcBef>
                <a:spcPct val="50000"/>
              </a:spcBef>
            </a:pPr>
            <a:r>
              <a:rPr lang="en-US" altLang="en-US" sz="2800" dirty="0" smtClean="0">
                <a:solidFill>
                  <a:srgbClr val="FFFFFF"/>
                </a:solidFill>
              </a:rPr>
              <a:t>Acts 7:52, “Which </a:t>
            </a:r>
            <a:r>
              <a:rPr lang="en-US" altLang="en-US" sz="2800" dirty="0">
                <a:solidFill>
                  <a:srgbClr val="FFFFFF"/>
                </a:solidFill>
              </a:rPr>
              <a:t>of the prophets did your fathers not persecute? And they killed those who foretold the coming of the Just One, of whom you now have become the betrayers and </a:t>
            </a:r>
            <a:r>
              <a:rPr lang="en-US" altLang="en-US" sz="2800" dirty="0" smtClean="0">
                <a:solidFill>
                  <a:srgbClr val="FFFFFF"/>
                </a:solidFill>
              </a:rPr>
              <a:t>murderers”</a:t>
            </a:r>
            <a:endParaRPr lang="en-US" altLang="en-US" sz="2800" dirty="0">
              <a:solidFill>
                <a:srgbClr val="FFFFFF"/>
              </a:solidFill>
            </a:endParaRPr>
          </a:p>
        </p:txBody>
      </p:sp>
    </p:spTree>
    <p:extLst>
      <p:ext uri="{BB962C8B-B14F-4D97-AF65-F5344CB8AC3E}">
        <p14:creationId xmlns:p14="http://schemas.microsoft.com/office/powerpoint/2010/main" val="3318848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051" name="Picture 3" descr="C:\Users\Steven\AppData\Local\Microsoft\Windows\Temporary Internet Files\Content.IE5\XJOPTHOC\MP9004387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24"/>
            <a:ext cx="4572000" cy="6733584"/>
          </a:xfrm>
          <a:prstGeom prst="rect">
            <a:avLst/>
          </a:prstGeom>
          <a:noFill/>
          <a:extLst>
            <a:ext uri="{909E8E84-426E-40DD-AFC4-6F175D3DCCD1}">
              <a14:hiddenFill xmlns:a14="http://schemas.microsoft.com/office/drawing/2010/main">
                <a:solidFill>
                  <a:srgbClr val="FFFFFF"/>
                </a:solidFill>
              </a14:hiddenFill>
            </a:ext>
          </a:extLst>
        </p:spPr>
      </p:pic>
      <p:sp>
        <p:nvSpPr>
          <p:cNvPr id="24578" name="Text Box 4"/>
          <p:cNvSpPr txBox="1">
            <a:spLocks noChangeArrowheads="1"/>
          </p:cNvSpPr>
          <p:nvPr/>
        </p:nvSpPr>
        <p:spPr bwMode="auto">
          <a:xfrm>
            <a:off x="3733800" y="304800"/>
            <a:ext cx="5029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3200" dirty="0">
                <a:solidFill>
                  <a:srgbClr val="FFFFFF"/>
                </a:solidFill>
              </a:rPr>
              <a:t>"But the cowardly, unbelieving, abominable, murderers, sexually immoral, sorcerers, idolaters, and all liars shall have their part in the lake which burns with fire and brimstone, which is the second death"</a:t>
            </a:r>
          </a:p>
          <a:p>
            <a:pPr algn="ctr">
              <a:spcBef>
                <a:spcPct val="50000"/>
              </a:spcBef>
            </a:pPr>
            <a:r>
              <a:rPr lang="en-US" altLang="en-US" sz="3200" dirty="0">
                <a:solidFill>
                  <a:srgbClr val="FFFFFF"/>
                </a:solidFill>
              </a:rPr>
              <a:t>(Revelation 21:8)</a:t>
            </a:r>
          </a:p>
        </p:txBody>
      </p:sp>
      <p:sp>
        <p:nvSpPr>
          <p:cNvPr id="47109" name="Text Box 5"/>
          <p:cNvSpPr txBox="1">
            <a:spLocks noChangeArrowheads="1"/>
          </p:cNvSpPr>
          <p:nvPr/>
        </p:nvSpPr>
        <p:spPr bwMode="auto">
          <a:xfrm>
            <a:off x="876300" y="5791200"/>
            <a:ext cx="7391400" cy="954107"/>
          </a:xfrm>
          <a:prstGeom prst="rect">
            <a:avLst/>
          </a:prstGeom>
          <a:noFill/>
          <a:ln w="38100">
            <a:solidFill>
              <a:schemeClr val="tx1"/>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800" dirty="0" smtClean="0">
                <a:solidFill>
                  <a:srgbClr val="FFC000"/>
                </a:solidFill>
              </a:rPr>
              <a:t>the </a:t>
            </a:r>
            <a:r>
              <a:rPr lang="en-US" altLang="en-US" sz="2800" dirty="0">
                <a:solidFill>
                  <a:srgbClr val="FFC000"/>
                </a:solidFill>
              </a:rPr>
              <a:t>NEED exists for those who practice these things to hear the gospel and repent</a:t>
            </a:r>
          </a:p>
        </p:txBody>
      </p:sp>
    </p:spTree>
    <p:extLst>
      <p:ext uri="{BB962C8B-B14F-4D97-AF65-F5344CB8AC3E}">
        <p14:creationId xmlns:p14="http://schemas.microsoft.com/office/powerpoint/2010/main" val="1183710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p:cTn id="7" dur="2000" fill="hold"/>
                                        <p:tgtEl>
                                          <p:spTgt spid="47109"/>
                                        </p:tgtEl>
                                        <p:attrNameLst>
                                          <p:attrName>ppt_w</p:attrName>
                                        </p:attrNameLst>
                                      </p:cBhvr>
                                      <p:tavLst>
                                        <p:tav tm="0">
                                          <p:val>
                                            <p:strVal val="#ppt_w*2.5"/>
                                          </p:val>
                                        </p:tav>
                                        <p:tav tm="100000">
                                          <p:val>
                                            <p:strVal val="#ppt_w"/>
                                          </p:val>
                                        </p:tav>
                                      </p:tavLst>
                                    </p:anim>
                                    <p:anim calcmode="lin" valueType="num">
                                      <p:cBhvr>
                                        <p:cTn id="8" dur="2000" fill="hold"/>
                                        <p:tgtEl>
                                          <p:spTgt spid="47109"/>
                                        </p:tgtEl>
                                        <p:attrNameLst>
                                          <p:attrName>ppt_h</p:attrName>
                                        </p:attrNameLst>
                                      </p:cBhvr>
                                      <p:tavLst>
                                        <p:tav tm="0">
                                          <p:val>
                                            <p:strVal val="#ppt_h*0.01"/>
                                          </p:val>
                                        </p:tav>
                                        <p:tav tm="100000">
                                          <p:val>
                                            <p:strVal val="#ppt_h"/>
                                          </p:val>
                                        </p:tav>
                                      </p:tavLst>
                                    </p:anim>
                                    <p:anim calcmode="lin" valueType="num">
                                      <p:cBhvr>
                                        <p:cTn id="9" dur="2000" fill="hold"/>
                                        <p:tgtEl>
                                          <p:spTgt spid="47109"/>
                                        </p:tgtEl>
                                        <p:attrNameLst>
                                          <p:attrName>ppt_x</p:attrName>
                                        </p:attrNameLst>
                                      </p:cBhvr>
                                      <p:tavLst>
                                        <p:tav tm="0">
                                          <p:val>
                                            <p:strVal val="#ppt_x"/>
                                          </p:val>
                                        </p:tav>
                                        <p:tav tm="100000">
                                          <p:val>
                                            <p:strVal val="#ppt_x"/>
                                          </p:val>
                                        </p:tav>
                                      </p:tavLst>
                                    </p:anim>
                                    <p:anim calcmode="lin" valueType="num">
                                      <p:cBhvr>
                                        <p:cTn id="10" dur="2000" fill="hold"/>
                                        <p:tgtEl>
                                          <p:spTgt spid="47109"/>
                                        </p:tgtEl>
                                        <p:attrNameLst>
                                          <p:attrName>ppt_y</p:attrName>
                                        </p:attrNameLst>
                                      </p:cBhvr>
                                      <p:tavLst>
                                        <p:tav tm="0">
                                          <p:val>
                                            <p:strVal val="#ppt_h+1"/>
                                          </p:val>
                                        </p:tav>
                                        <p:tav tm="100000">
                                          <p:val>
                                            <p:strVal val="#ppt_y"/>
                                          </p:val>
                                        </p:tav>
                                      </p:tavLst>
                                    </p:anim>
                                    <p:animEffect transition="in" filter="fade">
                                      <p:cBhvr>
                                        <p:cTn id="11" dur="20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ltLang="en-US" smtClean="0"/>
              <a:t>Christianity</a:t>
            </a:r>
          </a:p>
        </p:txBody>
      </p:sp>
      <p:sp>
        <p:nvSpPr>
          <p:cNvPr id="5123" name="Rectangle 3"/>
          <p:cNvSpPr>
            <a:spLocks noGrp="1" noChangeArrowheads="1"/>
          </p:cNvSpPr>
          <p:nvPr>
            <p:ph type="subTitle" idx="1"/>
          </p:nvPr>
        </p:nvSpPr>
        <p:spPr/>
        <p:txBody>
          <a:bodyPr/>
          <a:lstStyle/>
          <a:p>
            <a:pPr eaLnBrk="1" hangingPunct="1"/>
            <a:r>
              <a:rPr lang="en-US" altLang="en-US" dirty="0" smtClean="0"/>
              <a:t>NOT FOR EVERYONE </a:t>
            </a:r>
          </a:p>
        </p:txBody>
      </p:sp>
      <p:sp>
        <p:nvSpPr>
          <p:cNvPr id="5124" name="Text Box 4"/>
          <p:cNvSpPr txBox="1">
            <a:spLocks noChangeArrowheads="1"/>
          </p:cNvSpPr>
          <p:nvPr/>
        </p:nvSpPr>
        <p:spPr bwMode="auto">
          <a:xfrm>
            <a:off x="381000" y="4807803"/>
            <a:ext cx="8458200" cy="830997"/>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2400" dirty="0">
                <a:solidFill>
                  <a:srgbClr val="FFFFFF"/>
                </a:solidFill>
              </a:rPr>
              <a:t>‘And now why are you waiting? Arise and be baptized, and wash away your sins, calling on the name of the Lord</a:t>
            </a:r>
            <a:r>
              <a:rPr lang="en-US" altLang="en-US" sz="2400" dirty="0" smtClean="0">
                <a:solidFill>
                  <a:srgbClr val="FFFFFF"/>
                </a:solidFill>
              </a:rPr>
              <a:t>.’</a:t>
            </a:r>
            <a:endParaRPr lang="en-US" altLang="en-US" sz="2400" dirty="0">
              <a:solidFill>
                <a:srgbClr val="FFFFFF"/>
              </a:solidFill>
            </a:endParaRPr>
          </a:p>
        </p:txBody>
      </p:sp>
      <p:sp>
        <p:nvSpPr>
          <p:cNvPr id="2" name="TextBox 1"/>
          <p:cNvSpPr txBox="1"/>
          <p:nvPr/>
        </p:nvSpPr>
        <p:spPr>
          <a:xfrm>
            <a:off x="533400" y="228600"/>
            <a:ext cx="1438214" cy="400110"/>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2000" dirty="0" smtClean="0">
                <a:solidFill>
                  <a:srgbClr val="FFFFFF"/>
                </a:solidFill>
              </a:rPr>
              <a:t>Acts 22:16</a:t>
            </a:r>
            <a:endParaRPr lang="en-US" sz="2000" dirty="0">
              <a:solidFill>
                <a:srgbClr val="FFFFFF"/>
              </a:solidFill>
            </a:endParaRPr>
          </a:p>
        </p:txBody>
      </p:sp>
    </p:spTree>
    <p:extLst>
      <p:ext uri="{BB962C8B-B14F-4D97-AF65-F5344CB8AC3E}">
        <p14:creationId xmlns:p14="http://schemas.microsoft.com/office/powerpoint/2010/main" val="331871838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7" y="1219200"/>
            <a:ext cx="6993673"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4000" dirty="0" smtClean="0"/>
              <a:t>1. Jesus </a:t>
            </a:r>
            <a:r>
              <a:rPr lang="en-US" sz="4000" dirty="0"/>
              <a:t>taught to turn the other cheek (Matt. 5:39</a:t>
            </a:r>
            <a:r>
              <a:rPr lang="en-US" sz="4000" dirty="0" smtClean="0"/>
              <a:t>)</a:t>
            </a:r>
            <a:endParaRPr lang="en-US" sz="4000" dirty="0"/>
          </a:p>
        </p:txBody>
      </p:sp>
      <p:sp>
        <p:nvSpPr>
          <p:cNvPr id="3" name="Content Placeholder 2"/>
          <p:cNvSpPr>
            <a:spLocks noGrp="1"/>
          </p:cNvSpPr>
          <p:nvPr>
            <p:ph idx="1"/>
          </p:nvPr>
        </p:nvSpPr>
        <p:spPr>
          <a:xfrm>
            <a:off x="457200" y="1447800"/>
            <a:ext cx="6629400" cy="5410200"/>
          </a:xfrm>
        </p:spPr>
        <p:txBody>
          <a:bodyPr>
            <a:normAutofit/>
          </a:bodyPr>
          <a:lstStyle/>
          <a:p>
            <a:r>
              <a:rPr lang="en-US" dirty="0" smtClean="0"/>
              <a:t>To individuals not governments</a:t>
            </a:r>
          </a:p>
          <a:p>
            <a:r>
              <a:rPr lang="en-US" dirty="0" smtClean="0"/>
              <a:t>Being struck and sued, not killed</a:t>
            </a:r>
          </a:p>
          <a:p>
            <a:r>
              <a:rPr lang="en-US" dirty="0" smtClean="0"/>
              <a:t>Emphasis on loving the way God has loved, refusing personal vengeance, working personal influence to win evil people to Christ</a:t>
            </a:r>
          </a:p>
          <a:p>
            <a:r>
              <a:rPr lang="en-US" dirty="0" smtClean="0"/>
              <a:t>Parallel Romans 12:14-21 &amp; Romans 13:1-4.</a:t>
            </a:r>
          </a:p>
          <a:p>
            <a:endParaRPr lang="en-US" dirty="0"/>
          </a:p>
        </p:txBody>
      </p:sp>
      <p:pic>
        <p:nvPicPr>
          <p:cNvPr id="4" name="Picture 5" descr="C:\Users\Steven\AppData\Local\Microsoft\Windows\Temporary Internet Files\Content.IE5\XJOPTHOC\MC9002925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413" y="2743200"/>
            <a:ext cx="1718158" cy="174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5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7" y="1219200"/>
            <a:ext cx="6993673"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4000" dirty="0" smtClean="0"/>
              <a:t>2. Woman </a:t>
            </a:r>
            <a:r>
              <a:rPr lang="en-US" sz="4000" dirty="0"/>
              <a:t>caught in adultery was </a:t>
            </a:r>
            <a:r>
              <a:rPr lang="en-US" sz="4000" dirty="0" smtClean="0"/>
              <a:t>not </a:t>
            </a:r>
            <a:r>
              <a:rPr lang="en-US" sz="4000" dirty="0"/>
              <a:t>condemned to die (Jn. </a:t>
            </a:r>
            <a:r>
              <a:rPr lang="en-US" sz="4000" dirty="0" smtClean="0"/>
              <a:t>8:1-11)</a:t>
            </a:r>
            <a:endParaRPr lang="en-US" sz="4000" dirty="0"/>
          </a:p>
        </p:txBody>
      </p:sp>
      <p:sp>
        <p:nvSpPr>
          <p:cNvPr id="3" name="Content Placeholder 2"/>
          <p:cNvSpPr>
            <a:spLocks noGrp="1"/>
          </p:cNvSpPr>
          <p:nvPr>
            <p:ph idx="1"/>
          </p:nvPr>
        </p:nvSpPr>
        <p:spPr>
          <a:xfrm>
            <a:off x="457200" y="1447800"/>
            <a:ext cx="6629400" cy="5410200"/>
          </a:xfrm>
        </p:spPr>
        <p:txBody>
          <a:bodyPr>
            <a:normAutofit/>
          </a:bodyPr>
          <a:lstStyle/>
          <a:p>
            <a:pPr marL="514350" indent="-514350">
              <a:buFont typeface="+mj-lt"/>
              <a:buAutoNum type="alphaUcPeriod"/>
            </a:pPr>
            <a:r>
              <a:rPr lang="en-US" dirty="0" smtClean="0"/>
              <a:t>Actually agrees with death penalty (8:7)</a:t>
            </a:r>
          </a:p>
          <a:p>
            <a:pPr marL="514350" indent="-514350">
              <a:buFont typeface="+mj-lt"/>
              <a:buAutoNum type="alphaUcPeriod"/>
            </a:pPr>
            <a:r>
              <a:rPr lang="en-US" dirty="0" smtClean="0"/>
              <a:t>Must have two or more witnesses (Deut. 17:6; 19:15)</a:t>
            </a:r>
          </a:p>
          <a:p>
            <a:pPr marL="914400" lvl="1" indent="-514350"/>
            <a:r>
              <a:rPr lang="en-US" dirty="0" smtClean="0"/>
              <a:t>Who were the witnesses?</a:t>
            </a:r>
          </a:p>
          <a:p>
            <a:pPr marL="514350" indent="-514350">
              <a:buFont typeface="+mj-lt"/>
              <a:buAutoNum type="alphaUcPeriod"/>
            </a:pPr>
            <a:r>
              <a:rPr lang="en-US" dirty="0" smtClean="0"/>
              <a:t>Must be brought before appointed judges and officers (Deut. 16:18-20)</a:t>
            </a:r>
          </a:p>
        </p:txBody>
      </p:sp>
      <p:pic>
        <p:nvPicPr>
          <p:cNvPr id="4" name="Picture 5" descr="C:\Users\Steven\AppData\Local\Microsoft\Windows\Temporary Internet Files\Content.IE5\XJOPTHOC\MC9002925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5413" y="2743200"/>
            <a:ext cx="1718158" cy="174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29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7" y="1219200"/>
            <a:ext cx="6993673"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600" dirty="0" smtClean="0">
                <a:solidFill>
                  <a:srgbClr val="FFFFFF"/>
                </a:solidFill>
              </a:rPr>
              <a:t>2. Woman </a:t>
            </a:r>
            <a:r>
              <a:rPr lang="en-US" sz="3600" dirty="0">
                <a:solidFill>
                  <a:srgbClr val="FFFFFF"/>
                </a:solidFill>
              </a:rPr>
              <a:t>caught in adultery was not condemned to die (Jn. 8:1-11)</a:t>
            </a:r>
            <a:endParaRPr lang="en-US" sz="4000" dirty="0"/>
          </a:p>
        </p:txBody>
      </p:sp>
      <p:sp>
        <p:nvSpPr>
          <p:cNvPr id="3" name="Content Placeholder 2"/>
          <p:cNvSpPr>
            <a:spLocks noGrp="1"/>
          </p:cNvSpPr>
          <p:nvPr>
            <p:ph idx="1"/>
          </p:nvPr>
        </p:nvSpPr>
        <p:spPr>
          <a:xfrm>
            <a:off x="457200" y="1447800"/>
            <a:ext cx="6629400" cy="5410200"/>
          </a:xfrm>
        </p:spPr>
        <p:txBody>
          <a:bodyPr>
            <a:normAutofit/>
          </a:bodyPr>
          <a:lstStyle/>
          <a:p>
            <a:pPr marL="514350" indent="-514350">
              <a:buFont typeface="+mj-lt"/>
              <a:buAutoNum type="alphaUcPeriod" startAt="4"/>
            </a:pPr>
            <a:r>
              <a:rPr lang="en-US" dirty="0" smtClean="0"/>
              <a:t>The </a:t>
            </a:r>
            <a:r>
              <a:rPr lang="en-US" dirty="0"/>
              <a:t>witnesses were to cast the first stone (Deut. 17:5</a:t>
            </a:r>
            <a:r>
              <a:rPr lang="en-US" dirty="0" smtClean="0"/>
              <a:t>)</a:t>
            </a:r>
          </a:p>
          <a:p>
            <a:pPr marL="914400" lvl="1" indent="-514350"/>
            <a:r>
              <a:rPr lang="en-US" dirty="0" smtClean="0"/>
              <a:t>Likely those in the mob were guilty of the same thing (Rom. 2:1, 22)</a:t>
            </a:r>
            <a:endParaRPr lang="en-US" dirty="0"/>
          </a:p>
          <a:p>
            <a:pPr marL="514350" indent="-514350">
              <a:buFont typeface="+mj-lt"/>
              <a:buAutoNum type="alphaUcPeriod" startAt="4"/>
            </a:pPr>
            <a:r>
              <a:rPr lang="en-US" dirty="0" smtClean="0"/>
              <a:t>Both the woman and the man were to be executed (Lev. 20:10)</a:t>
            </a:r>
          </a:p>
          <a:p>
            <a:pPr marL="914400" lvl="1" indent="-514350"/>
            <a:r>
              <a:rPr lang="en-US" dirty="0" smtClean="0"/>
              <a:t>Why was only the woman brought forth?</a:t>
            </a:r>
          </a:p>
        </p:txBody>
      </p:sp>
      <p:pic>
        <p:nvPicPr>
          <p:cNvPr id="4" name="Picture 5" descr="C:\Users\Steven\AppData\Local\Microsoft\Windows\Temporary Internet Files\Content.IE5\XJOPTHOC\MC9002925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5413" y="2743200"/>
            <a:ext cx="1718158" cy="174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53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7" y="1219200"/>
            <a:ext cx="6993673"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4000" dirty="0" smtClean="0"/>
              <a:t>3. David </a:t>
            </a:r>
            <a:r>
              <a:rPr lang="en-US" sz="4000" dirty="0"/>
              <a:t>was not put to death </a:t>
            </a:r>
            <a:r>
              <a:rPr lang="en-US" sz="4000" dirty="0" smtClean="0"/>
              <a:t>for adultery or murder </a:t>
            </a:r>
            <a:r>
              <a:rPr lang="en-US" sz="4000" dirty="0"/>
              <a:t>(2 Sam. 12:13</a:t>
            </a:r>
            <a:r>
              <a:rPr lang="en-US" sz="4000" dirty="0" smtClean="0"/>
              <a:t>)</a:t>
            </a:r>
            <a:endParaRPr lang="en-US" sz="4000" dirty="0"/>
          </a:p>
        </p:txBody>
      </p:sp>
      <p:sp>
        <p:nvSpPr>
          <p:cNvPr id="3" name="Content Placeholder 2"/>
          <p:cNvSpPr>
            <a:spLocks noGrp="1"/>
          </p:cNvSpPr>
          <p:nvPr>
            <p:ph idx="1"/>
          </p:nvPr>
        </p:nvSpPr>
        <p:spPr>
          <a:xfrm>
            <a:off x="457200" y="1447800"/>
            <a:ext cx="6629400" cy="5410200"/>
          </a:xfrm>
        </p:spPr>
        <p:txBody>
          <a:bodyPr>
            <a:normAutofit/>
          </a:bodyPr>
          <a:lstStyle/>
          <a:p>
            <a:pPr marL="914400" lvl="1" indent="-514350">
              <a:buFont typeface="+mj-lt"/>
              <a:buAutoNum type="alphaUcPeriod"/>
            </a:pPr>
            <a:r>
              <a:rPr lang="en-US" dirty="0" smtClean="0"/>
              <a:t>David recognized the justice of the penalty (12:5)</a:t>
            </a:r>
          </a:p>
          <a:p>
            <a:pPr marL="914400" lvl="1" indent="-514350">
              <a:buFont typeface="+mj-lt"/>
              <a:buAutoNum type="alphaUcPeriod"/>
            </a:pPr>
            <a:r>
              <a:rPr lang="en-US" dirty="0" smtClean="0"/>
              <a:t>God can choose to set aside the punishment</a:t>
            </a:r>
          </a:p>
          <a:p>
            <a:pPr marL="1314450" lvl="2" indent="-514350">
              <a:buFont typeface="Arial" panose="020B0604020202020204" pitchFamily="34" charset="0"/>
              <a:buChar char="•"/>
            </a:pPr>
            <a:r>
              <a:rPr lang="en-US" dirty="0" smtClean="0"/>
              <a:t>doesn’t mean punishment is not just but that mercy is great</a:t>
            </a:r>
          </a:p>
          <a:p>
            <a:pPr marL="914400" lvl="1" indent="-514350">
              <a:buFont typeface="+mj-lt"/>
              <a:buAutoNum type="alphaUcPeriod"/>
            </a:pPr>
            <a:r>
              <a:rPr lang="en-US" dirty="0" smtClean="0"/>
              <a:t>David faced many other consequences for his action (12:10, 11, 14)</a:t>
            </a:r>
            <a:endParaRPr lang="en-US" dirty="0"/>
          </a:p>
        </p:txBody>
      </p:sp>
      <p:pic>
        <p:nvPicPr>
          <p:cNvPr id="4" name="Picture 5" descr="C:\Users\Steven\AppData\Local\Microsoft\Windows\Temporary Internet Files\Content.IE5\XJOPTHOC\MC9002925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413" y="2743200"/>
            <a:ext cx="1718158" cy="174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7" y="1219200"/>
            <a:ext cx="6993673"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000" dirty="0" smtClean="0"/>
              <a:t>4. Capital punishment doesn’t deter crime</a:t>
            </a:r>
            <a:endParaRPr lang="en-US" sz="4000" dirty="0"/>
          </a:p>
        </p:txBody>
      </p:sp>
      <p:sp>
        <p:nvSpPr>
          <p:cNvPr id="3" name="Content Placeholder 2"/>
          <p:cNvSpPr>
            <a:spLocks noGrp="1"/>
          </p:cNvSpPr>
          <p:nvPr>
            <p:ph idx="1"/>
          </p:nvPr>
        </p:nvSpPr>
        <p:spPr>
          <a:xfrm>
            <a:off x="457200" y="1447800"/>
            <a:ext cx="6629400" cy="5410200"/>
          </a:xfrm>
        </p:spPr>
        <p:txBody>
          <a:bodyPr>
            <a:normAutofit fontScale="92500" lnSpcReduction="10000"/>
          </a:bodyPr>
          <a:lstStyle/>
          <a:p>
            <a:pPr marL="514350" indent="-514350">
              <a:buFont typeface="+mj-lt"/>
              <a:buAutoNum type="alphaUcPeriod"/>
            </a:pPr>
            <a:r>
              <a:rPr lang="en-US" dirty="0" smtClean="0"/>
              <a:t>Primary goal is “punishment”</a:t>
            </a:r>
            <a:r>
              <a:rPr lang="en-US" dirty="0"/>
              <a:t> </a:t>
            </a:r>
            <a:endParaRPr lang="en-US" dirty="0" smtClean="0"/>
          </a:p>
          <a:p>
            <a:pPr marL="914400" lvl="1" indent="-514350">
              <a:buFont typeface="Arial" panose="020B0604020202020204" pitchFamily="34" charset="0"/>
              <a:buChar char="→"/>
            </a:pPr>
            <a:r>
              <a:rPr lang="en-US" dirty="0" smtClean="0"/>
              <a:t>“Put away </a:t>
            </a:r>
            <a:r>
              <a:rPr lang="en-US" dirty="0"/>
              <a:t>evil” (Deut. 13:5; 17:7, 12; 1 Cor. 5:13; etc</a:t>
            </a:r>
            <a:r>
              <a:rPr lang="en-US" dirty="0" smtClean="0"/>
              <a:t>.)</a:t>
            </a:r>
          </a:p>
          <a:p>
            <a:pPr marL="514350" indent="-514350">
              <a:buFont typeface="+mj-lt"/>
              <a:buAutoNum type="alphaUcPeriod"/>
            </a:pPr>
            <a:r>
              <a:rPr lang="en-US" dirty="0" smtClean="0"/>
              <a:t>Failed deterrence addressed in Ecclesiastes 8:11</a:t>
            </a:r>
          </a:p>
          <a:p>
            <a:pPr marL="514350" indent="-514350">
              <a:buFont typeface="+mj-lt"/>
              <a:buAutoNum type="alphaUcPeriod"/>
            </a:pPr>
            <a:r>
              <a:rPr lang="en-US" dirty="0" smtClean="0"/>
              <a:t>Does deter!</a:t>
            </a:r>
          </a:p>
          <a:p>
            <a:pPr marL="914400" lvl="1" indent="-514350">
              <a:buFont typeface="Arial" panose="020B0604020202020204" pitchFamily="34" charset="0"/>
              <a:buChar char="→"/>
            </a:pPr>
            <a:r>
              <a:rPr lang="en-US" dirty="0"/>
              <a:t>Is argued as saving lives </a:t>
            </a:r>
            <a:r>
              <a:rPr lang="en-US" sz="2200" dirty="0"/>
              <a:t>(www.heritage.org/research/testimony/the-death-penalty-deters-crime-and-saves-lives)</a:t>
            </a:r>
          </a:p>
          <a:p>
            <a:pPr marL="914400" lvl="1" indent="-514350">
              <a:buFont typeface="Arial" panose="020B0604020202020204" pitchFamily="34" charset="0"/>
              <a:buChar char="→"/>
            </a:pPr>
            <a:r>
              <a:rPr lang="en-US" dirty="0" smtClean="0"/>
              <a:t>Deters the offender 100%!</a:t>
            </a:r>
          </a:p>
          <a:p>
            <a:pPr marL="914400" lvl="1" indent="-514350">
              <a:buFont typeface="Arial" panose="020B0604020202020204" pitchFamily="34" charset="0"/>
              <a:buChar char="→"/>
            </a:pPr>
            <a:r>
              <a:rPr lang="en-US" dirty="0" smtClean="0"/>
              <a:t>Deters others (Deut. 13:11; 17:12, 13; principle, 1 Tim. 5:20; Acts 5:11; 1 Cor. 5:6, etc.)</a:t>
            </a:r>
          </a:p>
        </p:txBody>
      </p:sp>
      <p:pic>
        <p:nvPicPr>
          <p:cNvPr id="4" name="Picture 5" descr="C:\Users\Steven\AppData\Local\Microsoft\Windows\Temporary Internet Files\Content.IE5\XJOPTHOC\MC9002925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5413" y="2743200"/>
            <a:ext cx="1718158" cy="174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22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7" y="1219200"/>
            <a:ext cx="6993673"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marL="514350" indent="-514350"/>
            <a:r>
              <a:rPr lang="en-US" sz="4000" dirty="0" smtClean="0"/>
              <a:t>5. Capital </a:t>
            </a:r>
            <a:r>
              <a:rPr lang="en-US" sz="4000" dirty="0"/>
              <a:t>punishment is cruel as the crime committed</a:t>
            </a:r>
          </a:p>
        </p:txBody>
      </p:sp>
      <p:sp>
        <p:nvSpPr>
          <p:cNvPr id="3" name="Content Placeholder 2"/>
          <p:cNvSpPr>
            <a:spLocks noGrp="1"/>
          </p:cNvSpPr>
          <p:nvPr>
            <p:ph idx="1"/>
          </p:nvPr>
        </p:nvSpPr>
        <p:spPr>
          <a:xfrm>
            <a:off x="457200" y="1447800"/>
            <a:ext cx="6629400" cy="5410200"/>
          </a:xfrm>
        </p:spPr>
        <p:txBody>
          <a:bodyPr>
            <a:normAutofit lnSpcReduction="10000"/>
          </a:bodyPr>
          <a:lstStyle/>
          <a:p>
            <a:pPr marL="514350" indent="-514350">
              <a:buFont typeface="+mj-lt"/>
              <a:buAutoNum type="alphaUcPeriod"/>
            </a:pPr>
            <a:r>
              <a:rPr lang="en-US" dirty="0" smtClean="0"/>
              <a:t>Is not </a:t>
            </a:r>
            <a:r>
              <a:rPr lang="en-US" i="1" dirty="0" smtClean="0"/>
              <a:t>cruel</a:t>
            </a:r>
            <a:r>
              <a:rPr lang="en-US" dirty="0" smtClean="0"/>
              <a:t> but </a:t>
            </a:r>
            <a:r>
              <a:rPr lang="en-US" i="1" dirty="0" smtClean="0"/>
              <a:t>consequential</a:t>
            </a:r>
          </a:p>
          <a:p>
            <a:pPr marL="914400" lvl="1" indent="-514350"/>
            <a:r>
              <a:rPr lang="en-US" dirty="0" smtClean="0"/>
              <a:t>Reap/sow (Gal. 6:7)</a:t>
            </a:r>
          </a:p>
          <a:p>
            <a:pPr marL="914400" lvl="1" indent="-514350"/>
            <a:r>
              <a:rPr lang="en-US" dirty="0" smtClean="0"/>
              <a:t>In carrying out the sentence, the executioner is not guilty of the crime (Jos. 2:19; 1 Kin. 2:30ff; Num. 35:27)</a:t>
            </a:r>
          </a:p>
          <a:p>
            <a:pPr marL="514350" indent="-514350">
              <a:buFont typeface="+mj-lt"/>
              <a:buAutoNum type="alphaUcPeriod"/>
            </a:pPr>
            <a:r>
              <a:rPr lang="en-US" dirty="0" smtClean="0"/>
              <a:t>“Cruel” is the crime that was committed against the innocent (Ezek. 18:18)</a:t>
            </a:r>
          </a:p>
          <a:p>
            <a:pPr marL="914400" lvl="1" indent="-514350"/>
            <a:r>
              <a:rPr lang="en-US" dirty="0" smtClean="0"/>
              <a:t>Therefore his blood shall be upon his own head (Ezek. 18:10-18)</a:t>
            </a:r>
          </a:p>
        </p:txBody>
      </p:sp>
      <p:pic>
        <p:nvPicPr>
          <p:cNvPr id="2053" name="Picture 5" descr="C:\Users\Steven\AppData\Local\Microsoft\Windows\Temporary Internet Files\Content.IE5\XJOPTHOC\MC90029257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5413" y="2743200"/>
            <a:ext cx="1718158" cy="17446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887" y="2615412"/>
            <a:ext cx="20002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860" y="2600172"/>
            <a:ext cx="21209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98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21" presetClass="entr" presetSubtype="1"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heel(1)">
                                      <p:cBhvr>
                                        <p:cTn id="13" dur="20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2568"/>
            <a:ext cx="4876800" cy="5695432"/>
          </a:xfrm>
          <a:prstGeom prst="rect">
            <a:avLst/>
          </a:prstGeom>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Steven\AppData\Local\Microsoft\Windows\Temporary Internet Files\Content.IE5\4O81FVFT\MP900407482[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l="23758" r="28786"/>
          <a:stretch/>
        </p:blipFill>
        <p:spPr bwMode="auto">
          <a:xfrm>
            <a:off x="4876800" y="1162568"/>
            <a:ext cx="4232031" cy="56954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000" dirty="0" smtClean="0">
                <a:ea typeface="Adobe Gothic Std B" pitchFamily="34" charset="-128"/>
              </a:rPr>
              <a:t>6. Why </a:t>
            </a:r>
            <a:r>
              <a:rPr lang="en-US" sz="4000" dirty="0">
                <a:ea typeface="Adobe Gothic Std B" pitchFamily="34" charset="-128"/>
              </a:rPr>
              <a:t>not life in prison instead</a:t>
            </a:r>
            <a:r>
              <a:rPr lang="en-US" sz="4000" dirty="0" smtClean="0">
                <a:ea typeface="Adobe Gothic Std B" pitchFamily="34" charset="-128"/>
              </a:rPr>
              <a:t>?</a:t>
            </a:r>
            <a:endParaRPr lang="en-US" sz="4000" dirty="0"/>
          </a:p>
        </p:txBody>
      </p:sp>
      <p:sp>
        <p:nvSpPr>
          <p:cNvPr id="3" name="Content Placeholder 2"/>
          <p:cNvSpPr>
            <a:spLocks noGrp="1"/>
          </p:cNvSpPr>
          <p:nvPr>
            <p:ph idx="1"/>
          </p:nvPr>
        </p:nvSpPr>
        <p:spPr>
          <a:xfrm>
            <a:off x="457200" y="1447800"/>
            <a:ext cx="4419600" cy="5410200"/>
          </a:xfrm>
        </p:spPr>
        <p:txBody>
          <a:bodyPr>
            <a:normAutofit/>
          </a:bodyPr>
          <a:lstStyle/>
          <a:p>
            <a:pPr marL="514350" indent="-514350">
              <a:buFont typeface="+mj-lt"/>
              <a:buAutoNum type="alphaUcPeriod"/>
            </a:pPr>
            <a:r>
              <a:rPr lang="en-US" dirty="0" smtClean="0">
                <a:latin typeface="+mj-lt"/>
                <a:ea typeface="Adobe Gothic Std B" pitchFamily="34" charset="-128"/>
              </a:rPr>
              <a:t>Confusing “Life sentence” with “death sentence”</a:t>
            </a:r>
          </a:p>
          <a:p>
            <a:pPr marL="514350" indent="-514350">
              <a:buFont typeface="+mj-lt"/>
              <a:buAutoNum type="alphaUcPeriod"/>
            </a:pPr>
            <a:r>
              <a:rPr lang="en-US" dirty="0" smtClean="0">
                <a:latin typeface="+mj-lt"/>
                <a:ea typeface="Adobe Gothic Std B" pitchFamily="34" charset="-128"/>
              </a:rPr>
              <a:t>“…by man his blood shall be shed” (Gen. 9:6)</a:t>
            </a:r>
          </a:p>
          <a:p>
            <a:pPr marL="514350" indent="-514350">
              <a:buFont typeface="+mj-lt"/>
              <a:buAutoNum type="alphaUcPeriod"/>
            </a:pPr>
            <a:endParaRPr lang="en-US" dirty="0" smtClean="0">
              <a:latin typeface="+mj-lt"/>
              <a:ea typeface="Adobe Gothic Std B" pitchFamily="34" charset="-128"/>
            </a:endParaRPr>
          </a:p>
          <a:p>
            <a:pPr marL="514350" indent="-514350">
              <a:buFont typeface="+mj-lt"/>
              <a:buAutoNum type="alphaUcPeriod"/>
            </a:pPr>
            <a:endParaRPr lang="en-US" sz="2800" dirty="0" smtClean="0">
              <a:latin typeface="+mj-lt"/>
              <a:ea typeface="Adobe Gothic Std B" pitchFamily="34" charset="-128"/>
            </a:endParaRPr>
          </a:p>
        </p:txBody>
      </p:sp>
    </p:spTree>
    <p:extLst>
      <p:ext uri="{BB962C8B-B14F-4D97-AF65-F5344CB8AC3E}">
        <p14:creationId xmlns:p14="http://schemas.microsoft.com/office/powerpoint/2010/main" val="15435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568"/>
            <a:ext cx="5503127" cy="5695432"/>
          </a:xfrm>
          <a:prstGeom prst="rect">
            <a:avLst/>
          </a:prstGeom>
          <a:solidFill>
            <a:srgbClr val="F95A13"/>
          </a:soli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000" dirty="0" smtClean="0">
                <a:ea typeface="Adobe Gothic Std B" pitchFamily="34" charset="-128"/>
              </a:rPr>
              <a:t>7. Jesus’ love doesn’t allow capital punishment</a:t>
            </a:r>
            <a:endParaRPr lang="en-US" sz="4000" dirty="0"/>
          </a:p>
        </p:txBody>
      </p:sp>
      <p:sp>
        <p:nvSpPr>
          <p:cNvPr id="3" name="Content Placeholder 2"/>
          <p:cNvSpPr>
            <a:spLocks noGrp="1"/>
          </p:cNvSpPr>
          <p:nvPr>
            <p:ph idx="1"/>
          </p:nvPr>
        </p:nvSpPr>
        <p:spPr>
          <a:xfrm>
            <a:off x="457199" y="1447800"/>
            <a:ext cx="5045927" cy="5410200"/>
          </a:xfrm>
        </p:spPr>
        <p:txBody>
          <a:bodyPr>
            <a:normAutofit lnSpcReduction="10000"/>
          </a:bodyPr>
          <a:lstStyle/>
          <a:p>
            <a:pPr marL="514350" indent="-514350">
              <a:buFont typeface="+mj-lt"/>
              <a:buAutoNum type="alphaUcPeriod"/>
            </a:pPr>
            <a:r>
              <a:rPr lang="en-US" dirty="0" smtClean="0">
                <a:latin typeface="+mj-lt"/>
                <a:ea typeface="Adobe Gothic Std B" pitchFamily="34" charset="-128"/>
              </a:rPr>
              <a:t>Becomes an argument against all punishment</a:t>
            </a:r>
          </a:p>
          <a:p>
            <a:pPr marL="514350" indent="-514350">
              <a:buFont typeface="+mj-lt"/>
              <a:buAutoNum type="alphaUcPeriod"/>
            </a:pPr>
            <a:r>
              <a:rPr lang="en-US" dirty="0" smtClean="0">
                <a:latin typeface="+mj-lt"/>
                <a:ea typeface="Adobe Gothic Std B" pitchFamily="34" charset="-128"/>
              </a:rPr>
              <a:t>Jesus endorsed capital punishment</a:t>
            </a:r>
          </a:p>
          <a:p>
            <a:pPr marL="914400" lvl="1" indent="-514350">
              <a:buFont typeface="+mj-lt"/>
              <a:buAutoNum type="alphaUcPeriod"/>
            </a:pPr>
            <a:r>
              <a:rPr lang="en-US" dirty="0" smtClean="0">
                <a:latin typeface="+mj-lt"/>
                <a:ea typeface="Adobe Gothic Std B" pitchFamily="34" charset="-128"/>
              </a:rPr>
              <a:t>Parable (Lk. 19:27)</a:t>
            </a:r>
          </a:p>
          <a:p>
            <a:pPr marL="914400" lvl="1" indent="-514350">
              <a:buFont typeface="+mj-lt"/>
              <a:buAutoNum type="alphaUcPeriod"/>
            </a:pPr>
            <a:r>
              <a:rPr lang="en-US" dirty="0" smtClean="0">
                <a:latin typeface="+mj-lt"/>
                <a:ea typeface="Adobe Gothic Std B" pitchFamily="34" charset="-128"/>
              </a:rPr>
              <a:t>Before Pilate </a:t>
            </a:r>
            <a:br>
              <a:rPr lang="en-US" dirty="0" smtClean="0">
                <a:latin typeface="+mj-lt"/>
                <a:ea typeface="Adobe Gothic Std B" pitchFamily="34" charset="-128"/>
              </a:rPr>
            </a:br>
            <a:r>
              <a:rPr lang="en-US" dirty="0" smtClean="0">
                <a:latin typeface="+mj-lt"/>
                <a:ea typeface="Adobe Gothic Std B" pitchFamily="34" charset="-128"/>
              </a:rPr>
              <a:t>(Jn. 19:11)</a:t>
            </a:r>
          </a:p>
          <a:p>
            <a:pPr marL="914400" lvl="1" indent="-514350">
              <a:buFont typeface="+mj-lt"/>
              <a:buAutoNum type="alphaUcPeriod"/>
            </a:pPr>
            <a:r>
              <a:rPr lang="en-US" dirty="0" smtClean="0">
                <a:latin typeface="+mj-lt"/>
                <a:ea typeface="Adobe Gothic Std B" pitchFamily="34" charset="-128"/>
              </a:rPr>
              <a:t>Through apostles (Rom. 13:1ff; 1 Pet. 2:13, 14; Acts 25:11)</a:t>
            </a:r>
          </a:p>
        </p:txBody>
      </p:sp>
      <p:pic>
        <p:nvPicPr>
          <p:cNvPr id="7171" name="Picture 3" descr="C:\Users\Steven\AppData\Local\Microsoft\Windows\Temporary Internet Files\Content.IE5\X7EW8Q4I\MC910215896[1].jpg"/>
          <p:cNvPicPr>
            <a:picLocks noChangeAspect="1" noChangeArrowheads="1"/>
          </p:cNvPicPr>
          <p:nvPr/>
        </p:nvPicPr>
        <p:blipFill rotWithShape="1">
          <a:blip r:embed="rId3">
            <a:extLst>
              <a:ext uri="{28A0092B-C50C-407E-A947-70E740481C1C}">
                <a14:useLocalDpi xmlns:a14="http://schemas.microsoft.com/office/drawing/2010/main" val="0"/>
              </a:ext>
            </a:extLst>
          </a:blip>
          <a:srcRect l="16824" t="16952" r="26798"/>
          <a:stretch/>
        </p:blipFill>
        <p:spPr bwMode="auto">
          <a:xfrm>
            <a:off x="5503127" y="1162568"/>
            <a:ext cx="3612995" cy="569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847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cused senses design template">
  <a:themeElements>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Focused sense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cused sens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cused sens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cused sens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cused sens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cused sens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cused sens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cused sens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cused sens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cused sens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cused sens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ocused senses design template">
  <a:themeElements>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Focused sense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cused sens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cused sens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cused sens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cused sens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cused sens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cused sens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cused sens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cused sens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cused sens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cused sens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Focused senses design template">
  <a:themeElements>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Focused sense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cused sens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cused sens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cused sens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cused sens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cused sens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cused sens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cused sens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cused sens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cused sens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cused sens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Focused senses design template">
  <a:themeElements>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Focused sense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cused sense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cused sense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cused sense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cused sense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cused sense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cused sense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cused sense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cused sense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cused sense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cused sense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cused sense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cused sense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2825</TotalTime>
  <Words>736</Words>
  <Application>Microsoft Office PowerPoint</Application>
  <PresentationFormat>On-screen Show (4:3)</PresentationFormat>
  <Paragraphs>70</Paragraphs>
  <Slides>13</Slides>
  <Notes>11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Arial Black</vt:lpstr>
      <vt:lpstr>Adobe Gothic Std B</vt:lpstr>
      <vt:lpstr>Century Gothic</vt:lpstr>
      <vt:lpstr>Focused senses design template</vt:lpstr>
      <vt:lpstr>1_Focused senses design template</vt:lpstr>
      <vt:lpstr>3_Focused senses design template</vt:lpstr>
      <vt:lpstr>4_Focused senses design template</vt:lpstr>
      <vt:lpstr>Arguments  Against The</vt:lpstr>
      <vt:lpstr>1. Jesus taught to turn the other cheek (Matt. 5:39)</vt:lpstr>
      <vt:lpstr>2. Woman caught in adultery was not condemned to die (Jn. 8:1-11)</vt:lpstr>
      <vt:lpstr>2. Woman caught in adultery was not condemned to die (Jn. 8:1-11)</vt:lpstr>
      <vt:lpstr>3. David was not put to death for adultery or murder (2 Sam. 12:13)</vt:lpstr>
      <vt:lpstr>4. Capital punishment doesn’t deter crime</vt:lpstr>
      <vt:lpstr>5. Capital punishment is cruel as the crime committed</vt:lpstr>
      <vt:lpstr>6. Why not life in prison instead?</vt:lpstr>
      <vt:lpstr>7. Jesus’ love doesn’t allow capital punishment</vt:lpstr>
      <vt:lpstr>PowerPoint Presentation</vt:lpstr>
      <vt:lpstr>PowerPoint Presentation</vt:lpstr>
      <vt:lpstr>PowerPoint Presentation</vt:lpstr>
      <vt:lpstr>Christianity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dc:title>
  <dc:creator>Steven J. Wallace</dc:creator>
  <dc:description>Originally entitled "Christianity Not For Everyone (2)" but is also Revelation 21:8.</dc:description>
  <cp:lastModifiedBy>Steven J. Wallace</cp:lastModifiedBy>
  <cp:revision>111</cp:revision>
  <dcterms:created xsi:type="dcterms:W3CDTF">2006-10-05T19:30:30Z</dcterms:created>
  <dcterms:modified xsi:type="dcterms:W3CDTF">2014-03-27T23:01:14Z</dcterms:modified>
</cp:coreProperties>
</file>